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8" r:id="rId4"/>
    <p:sldId id="259" r:id="rId5"/>
    <p:sldId id="263" r:id="rId6"/>
    <p:sldId id="261" r:id="rId7"/>
    <p:sldId id="262" r:id="rId8"/>
    <p:sldId id="275" r:id="rId9"/>
    <p:sldId id="276" r:id="rId10"/>
    <p:sldId id="27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3103"/>
  </p:normalViewPr>
  <p:slideViewPr>
    <p:cSldViewPr snapToGrid="0" snapToObjects="1">
      <p:cViewPr varScale="1">
        <p:scale>
          <a:sx n="79" d="100"/>
          <a:sy n="79" d="100"/>
        </p:scale>
        <p:origin x="12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06442-4DF8-A94B-B9C1-DF30976E7248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7B816-353B-554C-BE0C-E595A8ED1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8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Reasons</a:t>
            </a:r>
            <a:r>
              <a:rPr lang="en-US" baseline="0" dirty="0"/>
              <a:t> behind differences:</a:t>
            </a:r>
          </a:p>
          <a:p>
            <a:r>
              <a:rPr lang="en-US" baseline="0" dirty="0"/>
              <a:t>Leadership and superiority,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B816-353B-554C-BE0C-E595A8ED11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7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15 :26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B816-353B-554C-BE0C-E595A8ED11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7B816-353B-554C-BE0C-E595A8ED11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8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biblegateway.com/passage/?search=John+15&amp;version=NKJV#fen-NKJV-26726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8245" y="574158"/>
            <a:ext cx="10276367" cy="364764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Bangla MN" charset="0"/>
                <a:ea typeface="Bangla MN" charset="0"/>
                <a:cs typeface="Bangla MN" charset="0"/>
              </a:rPr>
              <a:t>Comparative Theology:</a:t>
            </a:r>
            <a:br>
              <a:rPr lang="en-US" sz="6000" dirty="0">
                <a:latin typeface="Bangla MN" charset="0"/>
                <a:ea typeface="Bangla MN" charset="0"/>
                <a:cs typeface="Bangla MN" charset="0"/>
              </a:rPr>
            </a:br>
            <a:r>
              <a:rPr lang="en-US" sz="6000" dirty="0">
                <a:latin typeface="Bangla MN" charset="0"/>
                <a:ea typeface="Bangla MN" charset="0"/>
                <a:cs typeface="Bangla MN" charset="0"/>
              </a:rPr>
              <a:t>CATHOLICISM</a:t>
            </a:r>
          </a:p>
        </p:txBody>
      </p:sp>
    </p:spTree>
    <p:extLst>
      <p:ext uri="{BB962C8B-B14F-4D97-AF65-F5344CB8AC3E}">
        <p14:creationId xmlns:p14="http://schemas.microsoft.com/office/powerpoint/2010/main" val="203992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4017F-4AE3-414C-B2D3-C6B40130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Catholicism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7E5D9-F07D-6944-A2FE-05151023E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Marriage and Divorce.</a:t>
            </a:r>
          </a:p>
          <a:p>
            <a:r>
              <a:rPr lang="en-US" dirty="0"/>
              <a:t>Purgatory.</a:t>
            </a:r>
          </a:p>
          <a:p>
            <a:r>
              <a:rPr lang="en-US" dirty="0"/>
              <a:t>Baptism.</a:t>
            </a:r>
          </a:p>
          <a:p>
            <a:r>
              <a:rPr lang="en-US" dirty="0"/>
              <a:t>Eucharist.</a:t>
            </a:r>
          </a:p>
          <a:p>
            <a:r>
              <a:rPr lang="en-US" dirty="0"/>
              <a:t>Unleavened bread.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9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CATHOLICISM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MISSIONARIES:</a:t>
            </a:r>
          </a:p>
          <a:p>
            <a:r>
              <a:rPr lang="en-US" dirty="0"/>
              <a:t>FRANCIS XAVIER</a:t>
            </a:r>
          </a:p>
          <a:p>
            <a:pPr marL="0" indent="0">
              <a:buNone/>
            </a:pPr>
            <a:r>
              <a:rPr lang="en-US" dirty="0"/>
              <a:t>1552AD-JESUIT MISSIONARY</a:t>
            </a:r>
          </a:p>
          <a:p>
            <a:pPr marL="0" indent="0">
              <a:buNone/>
            </a:pPr>
            <a:r>
              <a:rPr lang="en-US" dirty="0"/>
              <a:t>TO INDIA AND JAPAN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ANTONIO VIEIRA  </a:t>
            </a:r>
          </a:p>
          <a:p>
            <a:pPr marL="0" indent="0">
              <a:buNone/>
            </a:pPr>
            <a:r>
              <a:rPr lang="en-US" dirty="0"/>
              <a:t>1697AD JESUIT MISSIONARY</a:t>
            </a:r>
          </a:p>
          <a:p>
            <a:pPr marL="0" indent="0">
              <a:buNone/>
            </a:pPr>
            <a:r>
              <a:rPr lang="en-US" dirty="0"/>
              <a:t>TO SOUTH AMERICA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12" y="215537"/>
            <a:ext cx="4304714" cy="3021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0" y="3237254"/>
            <a:ext cx="3108959" cy="388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CATHOLICISM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575" y="2133599"/>
            <a:ext cx="9099037" cy="4224997"/>
          </a:xfrm>
        </p:spPr>
        <p:txBody>
          <a:bodyPr/>
          <a:lstStyle/>
          <a:p>
            <a:r>
              <a:rPr lang="en-US" dirty="0"/>
              <a:t>MISSIONARIES:</a:t>
            </a:r>
          </a:p>
          <a:p>
            <a:r>
              <a:rPr lang="en-US" dirty="0"/>
              <a:t>FATHER DEMIAN                                 </a:t>
            </a:r>
          </a:p>
          <a:p>
            <a:pPr marL="0" indent="0">
              <a:buNone/>
            </a:pPr>
            <a:r>
              <a:rPr lang="en-US" dirty="0"/>
              <a:t>1889 AD, MISSIONARY TO HAWAII</a:t>
            </a:r>
          </a:p>
          <a:p>
            <a:pPr marL="0" indent="0">
              <a:buNone/>
            </a:pPr>
            <a:r>
              <a:rPr lang="en-US" dirty="0"/>
              <a:t>SERVING LEPERS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MOTHER TERESA</a:t>
            </a:r>
          </a:p>
          <a:p>
            <a:pPr marL="0" indent="0">
              <a:buNone/>
            </a:pPr>
            <a:r>
              <a:rPr lang="en-US" dirty="0"/>
              <a:t>1997AD MISSIONARY TO INDIA</a:t>
            </a:r>
          </a:p>
          <a:p>
            <a:pPr marL="0" indent="0">
              <a:buNone/>
            </a:pPr>
            <a:r>
              <a:rPr lang="en-US" dirty="0"/>
              <a:t>CHARITY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656" y="0"/>
            <a:ext cx="2705955" cy="350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2658" y="4642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529" y="3502855"/>
            <a:ext cx="4408514" cy="330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CATHOLICISM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u="sng" dirty="0"/>
              <a:t>HISTORY OF THE CATHOLIC CHURCH</a:t>
            </a:r>
            <a:r>
              <a:rPr lang="en-US" dirty="0"/>
              <a:t>:</a:t>
            </a:r>
          </a:p>
          <a:p>
            <a:r>
              <a:rPr lang="en-US" dirty="0"/>
              <a:t>First 3 councils.</a:t>
            </a:r>
          </a:p>
          <a:p>
            <a:r>
              <a:rPr lang="en-US" dirty="0" err="1"/>
              <a:t>Nicea</a:t>
            </a:r>
            <a:r>
              <a:rPr lang="en-US" dirty="0"/>
              <a:t>  325AD , Constantinople 381AD  ,  Ephesus 431AD.</a:t>
            </a:r>
          </a:p>
          <a:p>
            <a:r>
              <a:rPr lang="en-US" dirty="0"/>
              <a:t>Council of Chalcedon 451AD.</a:t>
            </a:r>
          </a:p>
          <a:p>
            <a:r>
              <a:rPr lang="en-US" dirty="0"/>
              <a:t>The Great Schism 1054AD.</a:t>
            </a:r>
          </a:p>
          <a:p>
            <a:r>
              <a:rPr lang="en-US" dirty="0"/>
              <a:t>9 Crusades 1095 to 1291AD.</a:t>
            </a:r>
          </a:p>
          <a:p>
            <a:r>
              <a:rPr lang="en-US" dirty="0"/>
              <a:t>Martin Luther 1517AD</a:t>
            </a:r>
          </a:p>
          <a:p>
            <a:r>
              <a:rPr lang="en-US" dirty="0"/>
              <a:t>Pope Gregory Calendar 1582AD</a:t>
            </a:r>
          </a:p>
          <a:p>
            <a:r>
              <a:rPr lang="en-US" dirty="0"/>
              <a:t>Vatican city 1929 AD</a:t>
            </a:r>
          </a:p>
        </p:txBody>
      </p:sp>
    </p:spTree>
    <p:extLst>
      <p:ext uri="{BB962C8B-B14F-4D97-AF65-F5344CB8AC3E}">
        <p14:creationId xmlns:p14="http://schemas.microsoft.com/office/powerpoint/2010/main" val="11382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935" y="0"/>
            <a:ext cx="9647677" cy="1575582"/>
          </a:xfrm>
        </p:spPr>
        <p:txBody>
          <a:bodyPr/>
          <a:lstStyle/>
          <a:p>
            <a:r>
              <a:rPr lang="en-US" dirty="0"/>
              <a:t>CATHOLICISM:</a:t>
            </a:r>
            <a:br>
              <a:rPr lang="en-US" dirty="0"/>
            </a:br>
            <a:r>
              <a:rPr lang="en-US" dirty="0"/>
              <a:t>DARK 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381202"/>
            <a:ext cx="9473228" cy="53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2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021" y="624110"/>
            <a:ext cx="9614975" cy="611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6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CATHOLICISM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MAJOR MONASTIC ORDERS;</a:t>
            </a:r>
          </a:p>
          <a:p>
            <a:r>
              <a:rPr lang="en-US" dirty="0"/>
              <a:t>THE FRANCISCANS. (Francis Assisi 1226AD)</a:t>
            </a:r>
          </a:p>
          <a:p>
            <a:r>
              <a:rPr lang="en-US" dirty="0"/>
              <a:t>THE DOMINICANS. (Dominic guzman1221AD)</a:t>
            </a:r>
          </a:p>
          <a:p>
            <a:r>
              <a:rPr lang="en-US" dirty="0"/>
              <a:t>THE JESUITS. (Ignatius Loyola 1556AD)</a:t>
            </a:r>
          </a:p>
        </p:txBody>
      </p:sp>
    </p:spTree>
    <p:extLst>
      <p:ext uri="{BB962C8B-B14F-4D97-AF65-F5344CB8AC3E}">
        <p14:creationId xmlns:p14="http://schemas.microsoft.com/office/powerpoint/2010/main" val="8183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99738"/>
          </a:xfrm>
        </p:spPr>
        <p:txBody>
          <a:bodyPr/>
          <a:lstStyle/>
          <a:p>
            <a:r>
              <a:rPr lang="en-US" dirty="0"/>
              <a:t>CATHOLICISM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3752" y="2159876"/>
            <a:ext cx="9470859" cy="4177862"/>
          </a:xfrm>
        </p:spPr>
        <p:txBody>
          <a:bodyPr/>
          <a:lstStyle/>
          <a:p>
            <a:r>
              <a:rPr lang="en-US" sz="2400" b="1" u="sng" dirty="0"/>
              <a:t>Reasons behind differences:</a:t>
            </a:r>
          </a:p>
          <a:p>
            <a:r>
              <a:rPr lang="en-US" dirty="0"/>
              <a:t>Political reasons.</a:t>
            </a:r>
          </a:p>
          <a:p>
            <a:r>
              <a:rPr lang="en-US" dirty="0"/>
              <a:t>Priests/cardinals have political and leader positions.</a:t>
            </a:r>
          </a:p>
          <a:p>
            <a:r>
              <a:rPr lang="en-US" dirty="0"/>
              <a:t>The social and church structure.</a:t>
            </a:r>
          </a:p>
          <a:p>
            <a:r>
              <a:rPr lang="en-US" dirty="0"/>
              <a:t>Power of the Clergy.</a:t>
            </a:r>
          </a:p>
          <a:p>
            <a:r>
              <a:rPr lang="en-US" dirty="0" err="1"/>
              <a:t>Infalability</a:t>
            </a:r>
            <a:r>
              <a:rPr lang="en-US" dirty="0"/>
              <a:t> of the pope.</a:t>
            </a:r>
          </a:p>
          <a:p>
            <a:r>
              <a:rPr lang="en-US" dirty="0"/>
              <a:t>Crusades.</a:t>
            </a:r>
          </a:p>
          <a:p>
            <a:r>
              <a:rPr lang="en-US" dirty="0"/>
              <a:t>Indulgences.</a:t>
            </a:r>
          </a:p>
          <a:p>
            <a:r>
              <a:rPr lang="en-US" dirty="0"/>
              <a:t>Inheritance of priesthood.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78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CATHOLICISM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932" y="1905000"/>
            <a:ext cx="10815681" cy="4006222"/>
          </a:xfrm>
        </p:spPr>
        <p:txBody>
          <a:bodyPr>
            <a:normAutofit/>
          </a:bodyPr>
          <a:lstStyle/>
          <a:p>
            <a:r>
              <a:rPr lang="en-US" sz="2000" b="1" u="sng" dirty="0"/>
              <a:t>HIGHLIGHTS ON DIFFERENCES:</a:t>
            </a:r>
          </a:p>
          <a:p>
            <a:r>
              <a:rPr lang="en-US" sz="2400" b="1" dirty="0"/>
              <a:t>Infallibility of the pope. Confirmed 1869AD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*The catholic church claims that the pope, </a:t>
            </a:r>
          </a:p>
          <a:p>
            <a:pPr marL="0" indent="0">
              <a:buNone/>
            </a:pPr>
            <a:r>
              <a:rPr lang="en-US" dirty="0"/>
              <a:t>under the guidance of the Holy Spirit, </a:t>
            </a:r>
          </a:p>
          <a:p>
            <a:pPr marL="0" indent="0">
              <a:buNone/>
            </a:pPr>
            <a:r>
              <a:rPr lang="en-US" dirty="0" err="1"/>
              <a:t>oes</a:t>
            </a:r>
            <a:r>
              <a:rPr lang="en-US" dirty="0"/>
              <a:t> not give or do wrong decisions/Orders.</a:t>
            </a:r>
          </a:p>
          <a:p>
            <a:pPr marL="0" indent="0">
              <a:buNone/>
            </a:pPr>
            <a:r>
              <a:rPr lang="en-US" dirty="0"/>
              <a:t>*The Orthodox Church believes that our pope</a:t>
            </a:r>
          </a:p>
          <a:p>
            <a:pPr marL="0" indent="0">
              <a:buNone/>
            </a:pPr>
            <a:r>
              <a:rPr lang="en-US" dirty="0"/>
              <a:t>Is as any human can do mistakes.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97CD7-CE08-2D41-ABCA-7519A552A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543" y="725710"/>
            <a:ext cx="4325714" cy="54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B11B6-BE38-3C46-8F8D-A0389855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CATHOLICISM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91D5-37E4-844A-B43D-1B9F29E16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Immaculate conception. </a:t>
            </a:r>
          </a:p>
          <a:p>
            <a:pPr marL="0" indent="0">
              <a:buNone/>
            </a:pPr>
            <a:r>
              <a:rPr lang="en-US" dirty="0"/>
              <a:t>The Catholic church claim that St Mary was born with</a:t>
            </a:r>
          </a:p>
          <a:p>
            <a:pPr marL="0" indent="0">
              <a:buNone/>
            </a:pPr>
            <a:r>
              <a:rPr lang="en-US" dirty="0"/>
              <a:t>no sin.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8683F-5029-B94D-BC16-A8AC95DA9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914" y="444621"/>
            <a:ext cx="2218870" cy="2920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D65FFB-C97A-7746-971C-37DFA117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3593978"/>
            <a:ext cx="20828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8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C779-4089-9546-8C3D-9CADE2E0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09" y="624110"/>
            <a:ext cx="9803403" cy="1280890"/>
          </a:xfrm>
        </p:spPr>
        <p:txBody>
          <a:bodyPr/>
          <a:lstStyle/>
          <a:p>
            <a:r>
              <a:rPr lang="en-US" dirty="0"/>
              <a:t>Catholicism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004CE-5174-334C-A5E7-67405240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209" y="1531088"/>
            <a:ext cx="9803403" cy="4380134"/>
          </a:xfrm>
        </p:spPr>
        <p:txBody>
          <a:bodyPr/>
          <a:lstStyle/>
          <a:p>
            <a:r>
              <a:rPr lang="en-US" dirty="0"/>
              <a:t>Holy Spirit./ Filioque</a:t>
            </a:r>
          </a:p>
          <a:p>
            <a:r>
              <a:rPr lang="en-US" dirty="0"/>
              <a:t>John 15:26</a:t>
            </a:r>
            <a:r>
              <a:rPr lang="en-CA" b="1" baseline="30000" dirty="0"/>
              <a:t> 26 </a:t>
            </a:r>
            <a:r>
              <a:rPr lang="en-CA" dirty="0"/>
              <a:t>“But when the </a:t>
            </a:r>
            <a:r>
              <a:rPr lang="en-CA" baseline="30000" dirty="0"/>
              <a:t>[</a:t>
            </a:r>
            <a:r>
              <a:rPr lang="en-CA" baseline="30000" dirty="0">
                <a:hlinkClick r:id="rId2" tooltip="See footnote c"/>
              </a:rPr>
              <a:t>c</a:t>
            </a:r>
            <a:r>
              <a:rPr lang="en-CA" baseline="30000" dirty="0"/>
              <a:t>]</a:t>
            </a:r>
            <a:r>
              <a:rPr lang="en-CA" dirty="0"/>
              <a:t>Helper comes, whom I shall send to you from the Father, the Spirit of truth who proceeds from the Father, He will testify of Me. 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CEB31B-6B05-DD43-BC84-A4A4ACB8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457" y="2593865"/>
            <a:ext cx="5358808" cy="40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6855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16990</TotalTime>
  <Words>315</Words>
  <Application>Microsoft Office PowerPoint</Application>
  <PresentationFormat>Widescreen</PresentationFormat>
  <Paragraphs>80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Bangla MN</vt:lpstr>
      <vt:lpstr>Calibri</vt:lpstr>
      <vt:lpstr>Century Gothic</vt:lpstr>
      <vt:lpstr>Wingdings 3</vt:lpstr>
      <vt:lpstr>Wisp</vt:lpstr>
      <vt:lpstr>Comparative Theology: CATHOLICISM</vt:lpstr>
      <vt:lpstr>CATHOLICISM</vt:lpstr>
      <vt:lpstr>CATHOLICISM: DARK AGES</vt:lpstr>
      <vt:lpstr>`</vt:lpstr>
      <vt:lpstr>CATHOLICISM</vt:lpstr>
      <vt:lpstr>CATHOLICISM</vt:lpstr>
      <vt:lpstr>CATHOLICISM</vt:lpstr>
      <vt:lpstr>CATHOLICISM</vt:lpstr>
      <vt:lpstr>Catholicism</vt:lpstr>
      <vt:lpstr>Catholicism</vt:lpstr>
      <vt:lpstr>CATHOLICISM</vt:lpstr>
      <vt:lpstr>CATHOLICISM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CATHOLICISM &amp; PROTESTATISM</dc:title>
  <dc:creator>amgad kamal</dc:creator>
  <cp:lastModifiedBy>Mena Haroon</cp:lastModifiedBy>
  <cp:revision>45</cp:revision>
  <dcterms:created xsi:type="dcterms:W3CDTF">2018-02-06T14:37:47Z</dcterms:created>
  <dcterms:modified xsi:type="dcterms:W3CDTF">2022-06-16T21:46:42Z</dcterms:modified>
</cp:coreProperties>
</file>